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60" r:id="rId4"/>
    <p:sldId id="257" r:id="rId5"/>
    <p:sldId id="262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2006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13/05/2024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906351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Quanser Cube 2 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945149-80F1-60FA-B232-DB379A58A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878D59-B7AD-D93B-AF71-12866D582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76306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181</TotalTime>
  <Words>64</Words>
  <Application>Microsoft Office PowerPoint</Application>
  <PresentationFormat>Presentazione su schermo (4:3)</PresentationFormat>
  <Paragraphs>10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8" baseType="lpstr">
      <vt:lpstr>Arial</vt:lpstr>
      <vt:lpstr>Wingdings</vt:lpstr>
      <vt:lpstr>POLI</vt:lpstr>
      <vt:lpstr>Titolo presentazione sottotitolo</vt:lpstr>
      <vt:lpstr>Presentazione standard di PowerPoint</vt:lpstr>
      <vt:lpstr>Firma convenzione  Politecnico di Milano e Veneranda Fabbrica del Duomo di Milano</vt:lpstr>
      <vt:lpstr>Presentazione standard di PowerPoint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Alfio Locatelli</cp:lastModifiedBy>
  <cp:revision>25</cp:revision>
  <dcterms:created xsi:type="dcterms:W3CDTF">2015-05-26T12:27:57Z</dcterms:created>
  <dcterms:modified xsi:type="dcterms:W3CDTF">2024-05-13T14:16:59Z</dcterms:modified>
</cp:coreProperties>
</file>